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44FF-A84C-40E4-B9BB-CE8F5A953D8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2202-F4A4-49EB-8A83-A16D9F0D81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Charlie%20Chaplin-%20Modern%20Times1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Metropolitana1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pulp.wa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Charlie%20Chaplin-%20Modern%20Times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Queen%20-%20Under%20Pressure%20(instrumental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Charlie%20Chaplin-%20Modern%20Times1.wa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Queen%20-%20Under%20Pressure%20(instrumental)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Charlie%20Chaplin-%20Modern%20Times1.wa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mir-Safe\Desktop\Queen%20-%20Under%20Pressure%20(instrumental)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451"/>
            <a:ext cx="9144000" cy="6467098"/>
          </a:xfrm>
          <a:prstGeom prst="rect">
            <a:avLst/>
          </a:prstGeom>
        </p:spPr>
      </p:pic>
      <p:pic>
        <p:nvPicPr>
          <p:cNvPr id="5" name="Charlie Chaplin- Modern Time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9" name="Metropolitana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668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5" name="pul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1336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_Pag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451"/>
            <a:ext cx="9144000" cy="6467098"/>
          </a:xfrm>
          <a:prstGeom prst="rect">
            <a:avLst/>
          </a:prstGeom>
        </p:spPr>
      </p:pic>
      <p:pic>
        <p:nvPicPr>
          <p:cNvPr id="9" name="Charlie Chaplin- Modern Time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85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5" name="Queen - Under Pressure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Page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451"/>
            <a:ext cx="9144000" cy="6467098"/>
          </a:xfrm>
          <a:prstGeom prst="rect">
            <a:avLst/>
          </a:prstGeom>
        </p:spPr>
      </p:pic>
      <p:pic>
        <p:nvPicPr>
          <p:cNvPr id="5" name="Charlie Chaplin- Modern Time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6858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5" name="Queen - Under Pressure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668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Page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451"/>
            <a:ext cx="9144000" cy="6467098"/>
          </a:xfrm>
          <a:prstGeom prst="rect">
            <a:avLst/>
          </a:prstGeom>
        </p:spPr>
      </p:pic>
      <p:pic>
        <p:nvPicPr>
          <p:cNvPr id="5" name="Charlie Chaplin- Modern Time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382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Page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5" name="Queen - Under Pressure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9144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On-screen Show (4:3)</PresentationFormat>
  <Paragraphs>0</Paragraphs>
  <Slides>14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Amir-Safe</dc:creator>
  <cp:lastModifiedBy>Amir-Safe</cp:lastModifiedBy>
  <cp:revision>13</cp:revision>
  <dcterms:created xsi:type="dcterms:W3CDTF">2013-02-21T20:49:15Z</dcterms:created>
  <dcterms:modified xsi:type="dcterms:W3CDTF">2013-02-21T22:40:33Z</dcterms:modified>
</cp:coreProperties>
</file>